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57" r:id="rId15"/>
    <p:sldId id="267" r:id="rId16"/>
    <p:sldId id="271" r:id="rId17"/>
    <p:sldId id="272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99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3472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750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617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707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848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7333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670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703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556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61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8B68A-6610-405D-B7FF-99B89C6B9993}" type="datetimeFigureOut">
              <a:rPr lang="es-CO" smtClean="0"/>
              <a:t>20/01/2015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84D0D-B1B5-4042-9A32-E863222F25F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25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4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0038" y="0"/>
            <a:ext cx="12262037" cy="689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12339"/>
            <a:ext cx="12192000" cy="69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5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0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2"/>
            <a:ext cx="12192000" cy="68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129248" cy="67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07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01979" cy="687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7040"/>
            <a:ext cx="12192000" cy="69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63719" cy="69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9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718"/>
            <a:ext cx="12221852" cy="69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Master</dc:creator>
  <cp:lastModifiedBy>Master</cp:lastModifiedBy>
  <cp:revision>6</cp:revision>
  <dcterms:created xsi:type="dcterms:W3CDTF">2015-01-18T18:23:41Z</dcterms:created>
  <dcterms:modified xsi:type="dcterms:W3CDTF">2015-01-20T21:25:57Z</dcterms:modified>
</cp:coreProperties>
</file>